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6DFDAF-5581-423E-BBD3-4EDE9BBF164B}" v="1" dt="2023-06-06T06:27:10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F6DFDAF-5581-423E-BBD3-4EDE9BBF164B}"/>
    <pc:docChg chg="modSld">
      <pc:chgData name="Narelle Wheaton" userId="6e1b2b30-480e-4f91-806b-6735d5b9e446" providerId="ADAL" clId="{0F6DFDAF-5581-423E-BBD3-4EDE9BBF164B}" dt="2023-06-06T06:27:10.587" v="0" actId="207"/>
      <pc:docMkLst>
        <pc:docMk/>
      </pc:docMkLst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1884002981" sldId="256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1884002981" sldId="256"/>
            <ac:spMk id="3" creationId="{E0AE026F-0099-4126-8BC9-15FB3B138E36}"/>
          </ac:spMkLst>
        </pc:spChg>
      </pc:sldChg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668694134" sldId="257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668694134" sldId="257"/>
            <ac:spMk id="3" creationId="{E0AE026F-0099-4126-8BC9-15FB3B138E36}"/>
          </ac:spMkLst>
        </pc:spChg>
      </pc:sldChg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4191559741" sldId="258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4191559741" sldId="258"/>
            <ac:spMk id="3" creationId="{E0AE026F-0099-4126-8BC9-15FB3B138E36}"/>
          </ac:spMkLst>
        </pc:spChg>
      </pc:sldChg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1447517626" sldId="259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1447517626" sldId="259"/>
            <ac:spMk id="3" creationId="{E0AE026F-0099-4126-8BC9-15FB3B138E36}"/>
          </ac:spMkLst>
        </pc:spChg>
      </pc:sldChg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2135523448" sldId="260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2135523448" sldId="260"/>
            <ac:spMk id="3" creationId="{E0AE026F-0099-4126-8BC9-15FB3B138E36}"/>
          </ac:spMkLst>
        </pc:spChg>
      </pc:sldChg>
      <pc:sldChg chg="modSp">
        <pc:chgData name="Narelle Wheaton" userId="6e1b2b30-480e-4f91-806b-6735d5b9e446" providerId="ADAL" clId="{0F6DFDAF-5581-423E-BBD3-4EDE9BBF164B}" dt="2023-06-06T06:27:10.587" v="0" actId="207"/>
        <pc:sldMkLst>
          <pc:docMk/>
          <pc:sldMk cId="1186677621" sldId="261"/>
        </pc:sldMkLst>
        <pc:spChg chg="mod">
          <ac:chgData name="Narelle Wheaton" userId="6e1b2b30-480e-4f91-806b-6735d5b9e446" providerId="ADAL" clId="{0F6DFDAF-5581-423E-BBD3-4EDE9BBF164B}" dt="2023-06-06T06:27:10.587" v="0" actId="207"/>
          <ac:spMkLst>
            <pc:docMk/>
            <pc:sldMk cId="1186677621" sldId="261"/>
            <ac:spMk id="3" creationId="{E0AE026F-0099-4126-8BC9-15FB3B138E36}"/>
          </ac:spMkLst>
        </pc:spChg>
      </pc:sldChg>
    </pc:docChg>
  </pc:docChgLst>
  <pc:docChgLst>
    <pc:chgData name="Narelle Wheaton" userId="6e1b2b30-480e-4f91-806b-6735d5b9e446" providerId="ADAL" clId="{F17F4016-C0FC-4A4D-BEF6-05EDA4D67FC4}"/>
    <pc:docChg chg="custSel addSld modSld">
      <pc:chgData name="Narelle Wheaton" userId="6e1b2b30-480e-4f91-806b-6735d5b9e446" providerId="ADAL" clId="{F17F4016-C0FC-4A4D-BEF6-05EDA4D67FC4}" dt="2023-03-30T05:43:20.984" v="44" actId="1076"/>
      <pc:docMkLst>
        <pc:docMk/>
      </pc:docMkLst>
      <pc:sldChg chg="modSp mod">
        <pc:chgData name="Narelle Wheaton" userId="6e1b2b30-480e-4f91-806b-6735d5b9e446" providerId="ADAL" clId="{F17F4016-C0FC-4A4D-BEF6-05EDA4D67FC4}" dt="2023-03-30T05:41:33.177" v="21" actId="1076"/>
        <pc:sldMkLst>
          <pc:docMk/>
          <pc:sldMk cId="1884002981" sldId="256"/>
        </pc:sldMkLst>
        <pc:spChg chg="mod">
          <ac:chgData name="Narelle Wheaton" userId="6e1b2b30-480e-4f91-806b-6735d5b9e446" providerId="ADAL" clId="{F17F4016-C0FC-4A4D-BEF6-05EDA4D67FC4}" dt="2023-03-30T05:41:33.177" v="21" actId="1076"/>
          <ac:spMkLst>
            <pc:docMk/>
            <pc:sldMk cId="1884002981" sldId="256"/>
            <ac:spMk id="3" creationId="{E0AE026F-0099-4126-8BC9-15FB3B138E36}"/>
          </ac:spMkLst>
        </pc:spChg>
      </pc:sldChg>
      <pc:sldChg chg="modSp mod">
        <pc:chgData name="Narelle Wheaton" userId="6e1b2b30-480e-4f91-806b-6735d5b9e446" providerId="ADAL" clId="{F17F4016-C0FC-4A4D-BEF6-05EDA4D67FC4}" dt="2023-03-30T05:42:06.518" v="30" actId="1076"/>
        <pc:sldMkLst>
          <pc:docMk/>
          <pc:sldMk cId="668694134" sldId="257"/>
        </pc:sldMkLst>
        <pc:spChg chg="mod">
          <ac:chgData name="Narelle Wheaton" userId="6e1b2b30-480e-4f91-806b-6735d5b9e446" providerId="ADAL" clId="{F17F4016-C0FC-4A4D-BEF6-05EDA4D67FC4}" dt="2023-03-30T05:42:06.518" v="30" actId="1076"/>
          <ac:spMkLst>
            <pc:docMk/>
            <pc:sldMk cId="668694134" sldId="257"/>
            <ac:spMk id="3" creationId="{E0AE026F-0099-4126-8BC9-15FB3B138E36}"/>
          </ac:spMkLst>
        </pc:spChg>
      </pc:sldChg>
      <pc:sldChg chg="delSp modSp mod">
        <pc:chgData name="Narelle Wheaton" userId="6e1b2b30-480e-4f91-806b-6735d5b9e446" providerId="ADAL" clId="{F17F4016-C0FC-4A4D-BEF6-05EDA4D67FC4}" dt="2023-03-30T05:43:06.494" v="40" actId="1076"/>
        <pc:sldMkLst>
          <pc:docMk/>
          <pc:sldMk cId="4191559741" sldId="258"/>
        </pc:sldMkLst>
        <pc:spChg chg="mod">
          <ac:chgData name="Narelle Wheaton" userId="6e1b2b30-480e-4f91-806b-6735d5b9e446" providerId="ADAL" clId="{F17F4016-C0FC-4A4D-BEF6-05EDA4D67FC4}" dt="2023-03-30T05:43:06.494" v="40" actId="1076"/>
          <ac:spMkLst>
            <pc:docMk/>
            <pc:sldMk cId="4191559741" sldId="258"/>
            <ac:spMk id="3" creationId="{E0AE026F-0099-4126-8BC9-15FB3B138E36}"/>
          </ac:spMkLst>
        </pc:spChg>
        <pc:spChg chg="del">
          <ac:chgData name="Narelle Wheaton" userId="6e1b2b30-480e-4f91-806b-6735d5b9e446" providerId="ADAL" clId="{F17F4016-C0FC-4A4D-BEF6-05EDA4D67FC4}" dt="2023-03-30T05:42:53.523" v="36" actId="478"/>
          <ac:spMkLst>
            <pc:docMk/>
            <pc:sldMk cId="4191559741" sldId="258"/>
            <ac:spMk id="4" creationId="{0DFFFFAA-5023-468A-92DA-74E5DD3B552A}"/>
          </ac:spMkLst>
        </pc:spChg>
      </pc:sldChg>
      <pc:sldChg chg="modSp add mod">
        <pc:chgData name="Narelle Wheaton" userId="6e1b2b30-480e-4f91-806b-6735d5b9e446" providerId="ADAL" clId="{F17F4016-C0FC-4A4D-BEF6-05EDA4D67FC4}" dt="2023-03-30T05:41:48.810" v="25" actId="1076"/>
        <pc:sldMkLst>
          <pc:docMk/>
          <pc:sldMk cId="1447517626" sldId="259"/>
        </pc:sldMkLst>
        <pc:spChg chg="mod">
          <ac:chgData name="Narelle Wheaton" userId="6e1b2b30-480e-4f91-806b-6735d5b9e446" providerId="ADAL" clId="{F17F4016-C0FC-4A4D-BEF6-05EDA4D67FC4}" dt="2023-03-30T05:41:48.810" v="25" actId="1076"/>
          <ac:spMkLst>
            <pc:docMk/>
            <pc:sldMk cId="1447517626" sldId="259"/>
            <ac:spMk id="3" creationId="{E0AE026F-0099-4126-8BC9-15FB3B138E36}"/>
          </ac:spMkLst>
        </pc:spChg>
      </pc:sldChg>
      <pc:sldChg chg="modSp add mod">
        <pc:chgData name="Narelle Wheaton" userId="6e1b2b30-480e-4f91-806b-6735d5b9e446" providerId="ADAL" clId="{F17F4016-C0FC-4A4D-BEF6-05EDA4D67FC4}" dt="2023-03-30T05:42:24.063" v="34" actId="1076"/>
        <pc:sldMkLst>
          <pc:docMk/>
          <pc:sldMk cId="2135523448" sldId="260"/>
        </pc:sldMkLst>
        <pc:spChg chg="mod">
          <ac:chgData name="Narelle Wheaton" userId="6e1b2b30-480e-4f91-806b-6735d5b9e446" providerId="ADAL" clId="{F17F4016-C0FC-4A4D-BEF6-05EDA4D67FC4}" dt="2023-03-30T05:42:24.063" v="34" actId="1076"/>
          <ac:spMkLst>
            <pc:docMk/>
            <pc:sldMk cId="2135523448" sldId="260"/>
            <ac:spMk id="3" creationId="{E0AE026F-0099-4126-8BC9-15FB3B138E36}"/>
          </ac:spMkLst>
        </pc:spChg>
      </pc:sldChg>
      <pc:sldChg chg="modSp add mod">
        <pc:chgData name="Narelle Wheaton" userId="6e1b2b30-480e-4f91-806b-6735d5b9e446" providerId="ADAL" clId="{F17F4016-C0FC-4A4D-BEF6-05EDA4D67FC4}" dt="2023-03-30T05:43:20.984" v="44" actId="1076"/>
        <pc:sldMkLst>
          <pc:docMk/>
          <pc:sldMk cId="1186677621" sldId="261"/>
        </pc:sldMkLst>
        <pc:spChg chg="mod">
          <ac:chgData name="Narelle Wheaton" userId="6e1b2b30-480e-4f91-806b-6735d5b9e446" providerId="ADAL" clId="{F17F4016-C0FC-4A4D-BEF6-05EDA4D67FC4}" dt="2023-03-30T05:43:20.984" v="44" actId="1076"/>
          <ac:spMkLst>
            <pc:docMk/>
            <pc:sldMk cId="1186677621" sldId="261"/>
            <ac:spMk id="3" creationId="{E0AE026F-0099-4126-8BC9-15FB3B138E3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EAB59-0081-46B1-A5E3-93197D7298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77624B-2260-499B-BE8D-C3CA6B587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E3801-4114-4636-8D0A-48352EBE7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50572-7E91-428F-ACC5-E4BAA9FC3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ADF6D-2DEF-4581-B7F4-D8EB687F1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947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4162B-5CB3-40F8-B5EB-DAF6123B8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814D1-B4B4-43D4-A75E-BF9551454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83F72-422F-42DE-AF38-BBA2A11A1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67972-D050-473B-8241-9309B00ED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FBA83-12D4-4B08-9EB8-8FE1CA0CB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1556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8849D0-DE0B-4249-92D3-EFC2E970A4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5637-141B-4357-B55F-0AA1F4EFE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0FFA2-4BBC-422A-8627-A1457FB90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94FE86-BCDD-4AD8-ABBF-E2D5A473F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53D32A-721E-4BB6-A3BE-79E2E3EE1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79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9CC98-2707-4BEE-BB50-DB6D20469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DB7C4-5F7A-4531-AEBA-170864051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AD8C1-8B45-4E76-838D-EA2F985E7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EA43E-1986-4D64-A3C1-374F8CE0F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86FE3-056E-46AF-BE98-C0CCC688A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4813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834C3-B31F-4059-A485-4A3B9BAFB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788F1-3B2A-45F3-92CE-8AC2F014C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68211-B6A9-45A7-83C6-CD56718D0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AA48B-36E5-402B-AFD5-D7ACEB4E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E1576-5D1E-4B73-9A81-C58C1986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666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26A07-E354-41C3-8D33-B596DA865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72D0D-F971-44A6-9434-619208F8D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2D40A6-514D-4EE9-A3D8-19A8B4696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775B1-601C-49A0-AA59-729569F00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73FD6-7F97-4B0A-9310-E5413026E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65738D-932D-4AF2-8E5D-4FB58BEDE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13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0F2AE-6D1F-4336-B69F-4A5E452DC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A6B74-7263-4165-BC11-1EF92E71C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AB39CB-5DC2-4B03-B2F1-D2EE837F6C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DD6B47-24DB-458A-8CCB-4F8096A659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4E5F66-60F6-4871-9D09-92FD73AF6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EEF621-4FB1-4316-B796-4834929B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75D579-58ED-42BD-808B-20BBA2B94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2C183-86F2-4BE6-925B-4C5A41F0B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5134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A3F97-E951-4B6E-968D-0DF0D66E7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87AE66-6FFC-44CC-8672-5BF541D1D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2776A2-0737-490D-95B5-02546D3B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8D0BF-456D-452E-BF92-1B8403FC6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0715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BD3059-8FAC-4589-9EBC-CD49F2B78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938B8E-7397-4857-A1A9-A80DDFDDB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16B8F-024C-42F1-8974-08EC6E284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015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47670-CD05-4F87-97D0-27C16DED9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C3445-E454-40DA-8563-1912DF9A9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5F40B-6293-4164-A378-CD54669062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995034-F437-4D0A-9295-C0674D815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F44DE-5F09-40E3-860E-6D7D6967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14554-92B8-4A18-A747-0F00012BD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03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A17A4-650A-477C-A649-3D6B1AEB8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D3E3F8-31AB-4B8E-AA0F-1E928DF3AB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0E75FA-41DA-4CCE-8863-EC4E2EAE54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EE447-69AD-477A-B8C0-141D94BA7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D1E8EC-863F-4D55-945D-9B3A59E5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B633-A69F-4567-8E75-AD590D8F7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88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969A65-B46C-496F-B43A-F85FBE479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299E9-F121-4035-9878-CB98B6FA3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3255A-ED8B-4D03-A103-4FAC8FA550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FE351-8869-4EE5-907B-B669DD8CB9BE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E492-5137-43FB-BF33-0F32AD110D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01D7E-6410-42EC-AE41-DCA635D5E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573EC-D073-4069-AC39-E72F333369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27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8453"/>
            <a:ext cx="9144000" cy="3301093"/>
          </a:xfrm>
        </p:spPr>
        <p:txBody>
          <a:bodyPr>
            <a:normAutofit/>
          </a:bodyPr>
          <a:lstStyle/>
          <a:p>
            <a:r>
              <a:rPr lang="en-AU" sz="2200" dirty="0">
                <a:solidFill>
                  <a:srgbClr val="FFFFFF"/>
                </a:solidFill>
              </a:rPr>
              <a:t>Verse 1</a:t>
            </a:r>
          </a:p>
          <a:p>
            <a:r>
              <a:rPr lang="en-AU" sz="4000" dirty="0">
                <a:solidFill>
                  <a:srgbClr val="FFFFFF"/>
                </a:solidFill>
              </a:rPr>
              <a:t>Lord of ages long forgotten,</a:t>
            </a:r>
          </a:p>
          <a:p>
            <a:r>
              <a:rPr lang="en-AU" sz="4000" dirty="0">
                <a:solidFill>
                  <a:srgbClr val="FFFFFF"/>
                </a:solidFill>
              </a:rPr>
              <a:t>Still sustaining time and space,</a:t>
            </a:r>
          </a:p>
          <a:p>
            <a:r>
              <a:rPr lang="en-AU" sz="4000" dirty="0">
                <a:solidFill>
                  <a:srgbClr val="FFFFFF"/>
                </a:solidFill>
              </a:rPr>
              <a:t>Once again we offer praises,</a:t>
            </a:r>
          </a:p>
          <a:p>
            <a:r>
              <a:rPr lang="en-AU" sz="4000" dirty="0">
                <a:solidFill>
                  <a:srgbClr val="FFFFFF"/>
                </a:solidFill>
              </a:rPr>
              <a:t>Gathered in this hallowed place.</a:t>
            </a:r>
          </a:p>
        </p:txBody>
      </p:sp>
    </p:spTree>
    <p:extLst>
      <p:ext uri="{BB962C8B-B14F-4D97-AF65-F5344CB8AC3E}">
        <p14:creationId xmlns:p14="http://schemas.microsoft.com/office/powerpoint/2010/main" val="1884002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2496"/>
            <a:ext cx="9144000" cy="2833007"/>
          </a:xfrm>
        </p:spPr>
        <p:txBody>
          <a:bodyPr>
            <a:normAutofit/>
          </a:bodyPr>
          <a:lstStyle/>
          <a:p>
            <a:r>
              <a:rPr lang="en-AU" sz="4000" dirty="0">
                <a:solidFill>
                  <a:srgbClr val="FFFFFF"/>
                </a:solidFill>
              </a:rPr>
              <a:t>Faithful souls, remembered fondly,</a:t>
            </a:r>
          </a:p>
          <a:p>
            <a:r>
              <a:rPr lang="en-AU" sz="4000" dirty="0">
                <a:solidFill>
                  <a:srgbClr val="FFFFFF"/>
                </a:solidFill>
              </a:rPr>
              <a:t>Worked and prayed in years long past,</a:t>
            </a:r>
          </a:p>
          <a:p>
            <a:r>
              <a:rPr lang="en-AU" sz="4000" dirty="0">
                <a:solidFill>
                  <a:srgbClr val="FFFFFF"/>
                </a:solidFill>
              </a:rPr>
              <a:t>Now we trust they live in Glory;</a:t>
            </a:r>
          </a:p>
          <a:p>
            <a:r>
              <a:rPr lang="en-AU" sz="4000" dirty="0">
                <a:solidFill>
                  <a:srgbClr val="FFFFFF"/>
                </a:solidFill>
              </a:rPr>
              <a:t>Endless mercy holds them fast.</a:t>
            </a:r>
          </a:p>
        </p:txBody>
      </p:sp>
    </p:spTree>
    <p:extLst>
      <p:ext uri="{BB962C8B-B14F-4D97-AF65-F5344CB8AC3E}">
        <p14:creationId xmlns:p14="http://schemas.microsoft.com/office/powerpoint/2010/main" val="144751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4224"/>
            <a:ext cx="9144000" cy="3489551"/>
          </a:xfrm>
        </p:spPr>
        <p:txBody>
          <a:bodyPr>
            <a:normAutofit/>
          </a:bodyPr>
          <a:lstStyle/>
          <a:p>
            <a:r>
              <a:rPr lang="en-AU" sz="2600" dirty="0">
                <a:solidFill>
                  <a:srgbClr val="FFFFFF"/>
                </a:solidFill>
              </a:rPr>
              <a:t>Verse 2</a:t>
            </a:r>
          </a:p>
          <a:p>
            <a:r>
              <a:rPr lang="en-AU" sz="4300" dirty="0">
                <a:solidFill>
                  <a:srgbClr val="FFFFFF"/>
                </a:solidFill>
              </a:rPr>
              <a:t>While we celebrate the present,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Recollect the busy year,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May the Christ of hidden glory</a:t>
            </a:r>
          </a:p>
          <a:p>
            <a:r>
              <a:rPr lang="en-AU" sz="4300" dirty="0">
                <a:solidFill>
                  <a:srgbClr val="FFFFFF"/>
                </a:solidFill>
              </a:rPr>
              <a:t>Always find a welcome here.</a:t>
            </a:r>
          </a:p>
        </p:txBody>
      </p:sp>
    </p:spTree>
    <p:extLst>
      <p:ext uri="{BB962C8B-B14F-4D97-AF65-F5344CB8AC3E}">
        <p14:creationId xmlns:p14="http://schemas.microsoft.com/office/powerpoint/2010/main" val="66869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1053"/>
            <a:ext cx="9144000" cy="3075894"/>
          </a:xfrm>
        </p:spPr>
        <p:txBody>
          <a:bodyPr>
            <a:normAutofit/>
          </a:bodyPr>
          <a:lstStyle/>
          <a:p>
            <a:r>
              <a:rPr lang="en-AU" sz="4300" dirty="0">
                <a:solidFill>
                  <a:srgbClr val="FFFFFF"/>
                </a:solidFill>
              </a:rPr>
              <a:t>Here let happy prayer be offered,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Daunting fears be cast away,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Friendships made and sins forgiven:</a:t>
            </a:r>
          </a:p>
          <a:p>
            <a:r>
              <a:rPr lang="en-AU" sz="4300" dirty="0">
                <a:solidFill>
                  <a:srgbClr val="FFFFFF"/>
                </a:solidFill>
              </a:rPr>
              <a:t>Father, bless our solemn day.</a:t>
            </a:r>
          </a:p>
        </p:txBody>
      </p:sp>
    </p:spTree>
    <p:extLst>
      <p:ext uri="{BB962C8B-B14F-4D97-AF65-F5344CB8AC3E}">
        <p14:creationId xmlns:p14="http://schemas.microsoft.com/office/powerpoint/2010/main" val="213552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110"/>
            <a:ext cx="9144000" cy="3467780"/>
          </a:xfrm>
        </p:spPr>
        <p:txBody>
          <a:bodyPr>
            <a:normAutofit/>
          </a:bodyPr>
          <a:lstStyle/>
          <a:p>
            <a:r>
              <a:rPr lang="en-AU" sz="2600" dirty="0">
                <a:solidFill>
                  <a:srgbClr val="FFFFFF"/>
                </a:solidFill>
              </a:rPr>
              <a:t>Verse 3</a:t>
            </a:r>
          </a:p>
          <a:p>
            <a:r>
              <a:rPr lang="en-AU" sz="4300" dirty="0">
                <a:solidFill>
                  <a:srgbClr val="FFFFFF"/>
                </a:solidFill>
              </a:rPr>
              <a:t>Now we turn to face the future</a:t>
            </a:r>
          </a:p>
          <a:p>
            <a:r>
              <a:rPr lang="en-AU" sz="4300" dirty="0">
                <a:solidFill>
                  <a:srgbClr val="FFFFFF"/>
                </a:solidFill>
              </a:rPr>
              <a:t>(Joy or grief, not ours to know);</a:t>
            </a:r>
          </a:p>
          <a:p>
            <a:r>
              <a:rPr lang="en-AU" sz="4300" dirty="0">
                <a:solidFill>
                  <a:srgbClr val="FFFFFF"/>
                </a:solidFill>
              </a:rPr>
              <a:t>May the Prince of Peace walk with us,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Show us where we ought to go.</a:t>
            </a:r>
          </a:p>
        </p:txBody>
      </p:sp>
    </p:spTree>
    <p:extLst>
      <p:ext uri="{BB962C8B-B14F-4D97-AF65-F5344CB8AC3E}">
        <p14:creationId xmlns:p14="http://schemas.microsoft.com/office/powerpoint/2010/main" val="4191559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E026F-0099-4126-8BC9-15FB3B138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1938"/>
            <a:ext cx="9144000" cy="3054123"/>
          </a:xfrm>
        </p:spPr>
        <p:txBody>
          <a:bodyPr>
            <a:normAutofit/>
          </a:bodyPr>
          <a:lstStyle/>
          <a:p>
            <a:r>
              <a:rPr lang="en-AU" sz="4300" dirty="0">
                <a:solidFill>
                  <a:srgbClr val="FFFFFF"/>
                </a:solidFill>
              </a:rPr>
              <a:t>Let the doors of love stand open,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While we play our willing part.</a:t>
            </a:r>
          </a:p>
          <a:p>
            <a:r>
              <a:rPr lang="en-AU" sz="4300" dirty="0">
                <a:solidFill>
                  <a:srgbClr val="FFFFFF"/>
                </a:solidFill>
              </a:rPr>
              <a:t>Jesus reigns today, for ever,</a:t>
            </a:r>
          </a:p>
          <a:p>
            <a:r>
              <a:rPr lang="en-AU" sz="4300" dirty="0">
                <a:solidFill>
                  <a:srgbClr val="FFFFFF"/>
                </a:solidFill>
              </a:rPr>
              <a:t>King of every Christian heart.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FFFFAA-5023-468A-92DA-74E5DD3B552A}"/>
              </a:ext>
            </a:extLst>
          </p:cNvPr>
          <p:cNvSpPr txBox="1"/>
          <p:nvPr/>
        </p:nvSpPr>
        <p:spPr>
          <a:xfrm>
            <a:off x="171450" y="6097071"/>
            <a:ext cx="28860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Lord of ages long forgotten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John Coutts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All rights reserved. Used by permission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77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183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2022-10-19T07:38:28Z</dcterms:created>
  <dcterms:modified xsi:type="dcterms:W3CDTF">2023-06-06T06:27:10Z</dcterms:modified>
</cp:coreProperties>
</file>